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/>
          <a:srcRect l="-8290" t="-7090" r="-3628" b="8013"/>
          <a:stretch/>
        </p:blipFill>
        <p:spPr bwMode="auto">
          <a:xfrm>
            <a:off x="457200" y="76200"/>
            <a:ext cx="41148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>
            <a:off x="1466272" y="51054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517076" y="3873064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540172" y="3313544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36311" y="4969160"/>
            <a:ext cx="5084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 </a:t>
            </a:r>
            <a:r>
              <a:rPr lang="en-US" sz="1100" dirty="0" err="1"/>
              <a:t>bp</a:t>
            </a:r>
            <a:endParaRPr lang="en-IN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027544" y="3740724"/>
            <a:ext cx="580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 </a:t>
            </a:r>
            <a:r>
              <a:rPr lang="en-US" sz="1100" dirty="0" err="1"/>
              <a:t>bp</a:t>
            </a:r>
            <a:endParaRPr lang="en-IN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1048328" y="3165078"/>
            <a:ext cx="580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 </a:t>
            </a:r>
            <a:r>
              <a:rPr lang="en-US" sz="1100" dirty="0" err="1"/>
              <a:t>bp</a:t>
            </a:r>
            <a:endParaRPr lang="en-IN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1828800" y="1828800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  M          </a:t>
            </a:r>
            <a:endParaRPr lang="en-IN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1628936" y="129650"/>
            <a:ext cx="6352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Primer extension assay on pDI1 treated with different IP extracts</a:t>
            </a:r>
            <a:endParaRPr lang="en-IN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4BAC05-D505-48F0-BC09-9FC829C0E3B2}"/>
              </a:ext>
            </a:extLst>
          </p:cNvPr>
          <p:cNvSpPr txBox="1"/>
          <p:nvPr/>
        </p:nvSpPr>
        <p:spPr>
          <a:xfrm rot="19035634">
            <a:off x="2179834" y="1447347"/>
            <a:ext cx="131938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Primer alone-SD1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F50875-39A5-4BB3-BE8F-A73C4F6B78B2}"/>
              </a:ext>
            </a:extLst>
          </p:cNvPr>
          <p:cNvSpPr txBox="1"/>
          <p:nvPr/>
        </p:nvSpPr>
        <p:spPr>
          <a:xfrm rot="19035634">
            <a:off x="2400366" y="1502474"/>
            <a:ext cx="131938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No protein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6C3BD5-983C-4D1B-B236-D3E55317A44D}"/>
              </a:ext>
            </a:extLst>
          </p:cNvPr>
          <p:cNvSpPr txBox="1"/>
          <p:nvPr/>
        </p:nvSpPr>
        <p:spPr>
          <a:xfrm rot="19035634">
            <a:off x="2609211" y="1496828"/>
            <a:ext cx="131938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Sec control (old)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2B4BC1-D7B5-481D-9781-36D76ED9650A}"/>
              </a:ext>
            </a:extLst>
          </p:cNvPr>
          <p:cNvSpPr txBox="1"/>
          <p:nvPr/>
        </p:nvSpPr>
        <p:spPr>
          <a:xfrm rot="19035634">
            <a:off x="3003042" y="1531087"/>
            <a:ext cx="131938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MGME1 IP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2ADFCA-D00A-45D4-86E0-35ADAEFD0D62}"/>
              </a:ext>
            </a:extLst>
          </p:cNvPr>
          <p:cNvSpPr txBox="1"/>
          <p:nvPr/>
        </p:nvSpPr>
        <p:spPr>
          <a:xfrm rot="19035634">
            <a:off x="3252743" y="1640783"/>
            <a:ext cx="95108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EndoG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IP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0A3E44-9300-459F-8BE8-B7A0304D312C}"/>
              </a:ext>
            </a:extLst>
          </p:cNvPr>
          <p:cNvSpPr txBox="1"/>
          <p:nvPr/>
        </p:nvSpPr>
        <p:spPr>
          <a:xfrm rot="19035634">
            <a:off x="3474405" y="1690324"/>
            <a:ext cx="95108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EndoG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IP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EA7E93-4367-419A-A212-0273A2CF32FD}"/>
              </a:ext>
            </a:extLst>
          </p:cNvPr>
          <p:cNvSpPr txBox="1"/>
          <p:nvPr/>
        </p:nvSpPr>
        <p:spPr>
          <a:xfrm rot="19035634">
            <a:off x="2815633" y="1515808"/>
            <a:ext cx="131938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MGME1 IP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35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Sumedha Dahal</cp:lastModifiedBy>
  <cp:revision>7</cp:revision>
  <dcterms:created xsi:type="dcterms:W3CDTF">2006-08-16T00:00:00Z</dcterms:created>
  <dcterms:modified xsi:type="dcterms:W3CDTF">2021-05-23T16:44:29Z</dcterms:modified>
</cp:coreProperties>
</file>